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5" r:id="rId8"/>
    <p:sldId id="269" r:id="rId9"/>
    <p:sldId id="270" r:id="rId10"/>
    <p:sldId id="271" r:id="rId11"/>
    <p:sldId id="272" r:id="rId12"/>
    <p:sldId id="273" r:id="rId13"/>
    <p:sldId id="274" r:id="rId14"/>
    <p:sldId id="26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8584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3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SE </a:t>
            </a:r>
            <a:r>
              <a:rPr lang="de-CH" dirty="0" smtClean="0"/>
              <a:t>Design </a:t>
            </a:r>
            <a:r>
              <a:rPr lang="de-CH" dirty="0" err="1" smtClean="0"/>
              <a:t>thinking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30.03.2016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6 – </a:t>
            </a:r>
            <a:r>
              <a:rPr lang="de-CH" dirty="0" err="1" smtClean="0"/>
              <a:t>History</a:t>
            </a:r>
            <a:r>
              <a:rPr lang="de-CH" dirty="0" smtClean="0"/>
              <a:t> lesen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t="16677" r="11945" b="6467"/>
          <a:stretch/>
        </p:blipFill>
        <p:spPr>
          <a:xfrm>
            <a:off x="914400" y="1896034"/>
            <a:ext cx="8740588" cy="4800601"/>
          </a:xfrm>
        </p:spPr>
      </p:pic>
    </p:spTree>
    <p:extLst>
      <p:ext uri="{BB962C8B-B14F-4D97-AF65-F5344CB8AC3E}">
        <p14:creationId xmlns:p14="http://schemas.microsoft.com/office/powerpoint/2010/main" val="353571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</a:t>
            </a:r>
            <a:r>
              <a:rPr lang="de-CH" dirty="0"/>
              <a:t>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5918" r="16398" b="14009"/>
          <a:stretch/>
        </p:blipFill>
        <p:spPr>
          <a:xfrm>
            <a:off x="981635" y="1331260"/>
            <a:ext cx="8930032" cy="5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2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1067" r="7891" b="13836"/>
          <a:stretch/>
        </p:blipFill>
        <p:spPr>
          <a:xfrm>
            <a:off x="968188" y="1314939"/>
            <a:ext cx="7575176" cy="548028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14141" r="62626" b="52669"/>
          <a:stretch/>
        </p:blipFill>
        <p:spPr>
          <a:xfrm>
            <a:off x="9002486" y="2119539"/>
            <a:ext cx="2677886" cy="202474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853543" y="2993571"/>
            <a:ext cx="5148943" cy="108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045029" y="2119539"/>
            <a:ext cx="2808514" cy="202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68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Auswertung/Anpassungen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dirty="0" err="1" smtClean="0"/>
              <a:t>Transcription</a:t>
            </a:r>
            <a:r>
              <a:rPr lang="de-CH" dirty="0" smtClean="0"/>
              <a:t> Interview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Zusatzfunktionen </a:t>
            </a:r>
          </a:p>
          <a:p>
            <a:pPr lvl="2"/>
            <a:r>
              <a:rPr lang="de-CH" dirty="0" smtClean="0"/>
              <a:t>Hinweis Reanimation</a:t>
            </a:r>
          </a:p>
          <a:p>
            <a:pPr lvl="2"/>
            <a:r>
              <a:rPr lang="de-CH" dirty="0" smtClean="0"/>
              <a:t>Individuelle Notizen</a:t>
            </a:r>
          </a:p>
          <a:p>
            <a:pPr lvl="2"/>
            <a:r>
              <a:rPr lang="de-CH" dirty="0" smtClean="0"/>
              <a:t>Link </a:t>
            </a:r>
            <a:r>
              <a:rPr lang="de-CH" dirty="0" err="1" smtClean="0"/>
              <a:t>Mediinfo</a:t>
            </a:r>
            <a:endParaRPr lang="de-CH" dirty="0" smtClean="0"/>
          </a:p>
          <a:p>
            <a:pPr lvl="1"/>
            <a:r>
              <a:rPr lang="de-CH" dirty="0" err="1" smtClean="0"/>
              <a:t>Scoping</a:t>
            </a:r>
            <a:r>
              <a:rPr lang="de-CH" dirty="0" smtClean="0"/>
              <a:t> angepasst</a:t>
            </a:r>
          </a:p>
        </p:txBody>
      </p:sp>
    </p:spTree>
    <p:extLst>
      <p:ext uri="{BB962C8B-B14F-4D97-AF65-F5344CB8AC3E}">
        <p14:creationId xmlns:p14="http://schemas.microsoft.com/office/powerpoint/2010/main" val="248234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Final Prototyp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342149"/>
            <a:ext cx="7780283" cy="5290358"/>
          </a:xfrm>
        </p:spPr>
      </p:pic>
    </p:spTree>
    <p:extLst>
      <p:ext uri="{BB962C8B-B14F-4D97-AF65-F5344CB8AC3E}">
        <p14:creationId xmlns:p14="http://schemas.microsoft.com/office/powerpoint/2010/main" val="1761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55029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 smtClean="0"/>
              <a:t>Project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Kontaktangabe</a:t>
            </a:r>
          </a:p>
          <a:p>
            <a:pPr>
              <a:buFontTx/>
              <a:buChar char="-"/>
            </a:pPr>
            <a:r>
              <a:rPr lang="de-CH" dirty="0" smtClean="0"/>
              <a:t>Anamnese (3 Grundfragen)</a:t>
            </a:r>
          </a:p>
          <a:p>
            <a:pPr>
              <a:buFontTx/>
              <a:buChar char="-"/>
            </a:pPr>
            <a:r>
              <a:rPr lang="de-CH" dirty="0" smtClean="0"/>
              <a:t>Medikamente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Diagnose und Nebendiagnose</a:t>
            </a:r>
          </a:p>
          <a:p>
            <a:pPr>
              <a:buFontTx/>
              <a:buChar char="-"/>
            </a:pPr>
            <a:r>
              <a:rPr lang="de-CH" dirty="0" smtClean="0"/>
              <a:t>Historisierung</a:t>
            </a:r>
          </a:p>
          <a:p>
            <a:pPr>
              <a:buFontTx/>
              <a:buChar char="-"/>
            </a:pPr>
            <a:r>
              <a:rPr lang="de-CH" dirty="0" smtClean="0"/>
              <a:t>Gesamtansicht (Zusammenfassung)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Zusatzinfos ( Gefährlichkeit, Reanimation)</a:t>
            </a:r>
          </a:p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096000" y="1825624"/>
            <a:ext cx="4855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Keine Schnittstelle zum bisherigen System</a:t>
            </a:r>
          </a:p>
          <a:p>
            <a:pPr>
              <a:buFontTx/>
              <a:buChar char="-"/>
            </a:pPr>
            <a:r>
              <a:rPr lang="de-CH" dirty="0" smtClean="0"/>
              <a:t>keine 2. Patientenakte</a:t>
            </a:r>
          </a:p>
          <a:p>
            <a:pPr>
              <a:buFontTx/>
              <a:buChar char="-"/>
            </a:pPr>
            <a:r>
              <a:rPr lang="de-CH" dirty="0" smtClean="0"/>
              <a:t>Terminverwaltung</a:t>
            </a:r>
          </a:p>
          <a:p>
            <a:pPr>
              <a:buFontTx/>
              <a:buChar char="-"/>
            </a:pPr>
            <a:endParaRPr lang="de-CH" dirty="0" smtClean="0"/>
          </a:p>
          <a:p>
            <a:pPr marL="0" indent="0">
              <a:buNone/>
            </a:pPr>
            <a:r>
              <a:rPr lang="de-CH" dirty="0" err="1"/>
              <a:t>Success</a:t>
            </a:r>
            <a:r>
              <a:rPr lang="de-CH" dirty="0"/>
              <a:t> </a:t>
            </a:r>
            <a:r>
              <a:rPr lang="de-CH" dirty="0" err="1"/>
              <a:t>Measure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- </a:t>
            </a:r>
            <a:r>
              <a:rPr lang="de-CH" dirty="0" smtClean="0"/>
              <a:t>Testperson (Verwendbar?)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26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Internet</a:t>
            </a:r>
          </a:p>
          <a:p>
            <a:pPr lvl="1"/>
            <a:r>
              <a:rPr lang="de-CH" dirty="0" smtClean="0"/>
              <a:t>Wikipedia</a:t>
            </a:r>
          </a:p>
          <a:p>
            <a:pPr lvl="1"/>
            <a:r>
              <a:rPr lang="de-CH" dirty="0" smtClean="0"/>
              <a:t>UPD</a:t>
            </a:r>
          </a:p>
          <a:p>
            <a:pPr lvl="1"/>
            <a:r>
              <a:rPr lang="de-CH" dirty="0" smtClean="0"/>
              <a:t>..</a:t>
            </a:r>
            <a:endParaRPr lang="de-CH" dirty="0"/>
          </a:p>
          <a:p>
            <a:r>
              <a:rPr lang="de-CH" dirty="0" smtClean="0"/>
              <a:t>Interview</a:t>
            </a:r>
          </a:p>
          <a:p>
            <a:pPr lvl="1"/>
            <a:r>
              <a:rPr lang="de-CH" dirty="0" smtClean="0"/>
              <a:t>Diplomierte Pflegefachfrau</a:t>
            </a:r>
          </a:p>
          <a:p>
            <a:pPr lvl="2"/>
            <a:r>
              <a:rPr lang="de-CH" dirty="0" err="1" smtClean="0"/>
              <a:t>Noga</a:t>
            </a:r>
            <a:r>
              <a:rPr lang="de-CH" dirty="0" smtClean="0"/>
              <a:t> </a:t>
            </a:r>
            <a:r>
              <a:rPr lang="de-CH" dirty="0" err="1" smtClean="0"/>
              <a:t>Nave</a:t>
            </a:r>
            <a:endParaRPr lang="de-CH" dirty="0" smtClean="0"/>
          </a:p>
          <a:p>
            <a:pPr lvl="1"/>
            <a:r>
              <a:rPr lang="de-CH" dirty="0" smtClean="0"/>
              <a:t>Baldige Assistenz Ärztin</a:t>
            </a:r>
          </a:p>
          <a:p>
            <a:pPr lvl="2"/>
            <a:r>
              <a:rPr lang="de-CH" dirty="0" smtClean="0"/>
              <a:t>Sophie </a:t>
            </a:r>
            <a:r>
              <a:rPr lang="de-CH" dirty="0" err="1" smtClean="0"/>
              <a:t>Jaisli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90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6543" r="6988" b="1346"/>
          <a:stretch/>
        </p:blipFill>
        <p:spPr>
          <a:xfrm>
            <a:off x="941295" y="1304365"/>
            <a:ext cx="9139036" cy="5446060"/>
          </a:xfrm>
        </p:spPr>
      </p:pic>
    </p:spTree>
    <p:extLst>
      <p:ext uri="{BB962C8B-B14F-4D97-AF65-F5344CB8AC3E}">
        <p14:creationId xmlns:p14="http://schemas.microsoft.com/office/powerpoint/2010/main" val="29180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1 – </a:t>
            </a:r>
            <a:r>
              <a:rPr lang="de-CH" dirty="0" smtClean="0"/>
              <a:t>Patientenaufnahme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168"/>
            <a:ext cx="10501299" cy="5304472"/>
          </a:xfrm>
        </p:spPr>
      </p:pic>
    </p:spTree>
    <p:extLst>
      <p:ext uri="{BB962C8B-B14F-4D97-AF65-F5344CB8AC3E}">
        <p14:creationId xmlns:p14="http://schemas.microsoft.com/office/powerpoint/2010/main" val="89429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1804" y="419100"/>
            <a:ext cx="5996116" cy="1790700"/>
          </a:xfrm>
        </p:spPr>
        <p:txBody>
          <a:bodyPr>
            <a:normAutofit/>
          </a:bodyPr>
          <a:lstStyle/>
          <a:p>
            <a:r>
              <a:rPr lang="de-CH" dirty="0" smtClean="0"/>
              <a:t>Storyboard 2 – gefährliche Medikamente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" t="3573" r="5248" b="6051"/>
          <a:stretch/>
        </p:blipFill>
        <p:spPr>
          <a:xfrm>
            <a:off x="7026376" y="175260"/>
            <a:ext cx="4799863" cy="6469380"/>
          </a:xfrm>
        </p:spPr>
      </p:pic>
    </p:spTree>
    <p:extLst>
      <p:ext uri="{BB962C8B-B14F-4D97-AF65-F5344CB8AC3E}">
        <p14:creationId xmlns:p14="http://schemas.microsoft.com/office/powerpoint/2010/main" val="224299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5283" r="8728" b="3355"/>
          <a:stretch/>
        </p:blipFill>
        <p:spPr>
          <a:xfrm>
            <a:off x="7552819" y="176552"/>
            <a:ext cx="4303901" cy="6544287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223200" y="417600"/>
            <a:ext cx="8190101" cy="2270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/>
              <a:t>Storyboard 3 </a:t>
            </a:r>
            <a:r>
              <a:rPr lang="de-CH" dirty="0"/>
              <a:t>–</a:t>
            </a:r>
            <a:r>
              <a:rPr lang="de-CH" dirty="0" smtClean="0"/>
              <a:t> </a:t>
            </a:r>
          </a:p>
          <a:p>
            <a:r>
              <a:rPr lang="de-CH" dirty="0" smtClean="0"/>
              <a:t>Nicht erscheinen an Terminen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075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4 – </a:t>
            </a:r>
            <a:r>
              <a:rPr lang="de-CH" dirty="0" smtClean="0"/>
              <a:t>Patient ist gefährlich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16761" r="2340" b="22669"/>
          <a:stretch/>
        </p:blipFill>
        <p:spPr>
          <a:xfrm>
            <a:off x="838200" y="1365270"/>
            <a:ext cx="6360459" cy="5373493"/>
          </a:xfrm>
        </p:spPr>
      </p:pic>
    </p:spTree>
    <p:extLst>
      <p:ext uri="{BB962C8B-B14F-4D97-AF65-F5344CB8AC3E}">
        <p14:creationId xmlns:p14="http://schemas.microsoft.com/office/powerpoint/2010/main" val="168923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Storyboard 5 </a:t>
            </a:r>
            <a:r>
              <a:rPr lang="de-CH" dirty="0" smtClean="0"/>
              <a:t>– Ereignis erfassen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11818" r="6060" b="14180"/>
          <a:stretch/>
        </p:blipFill>
        <p:spPr>
          <a:xfrm>
            <a:off x="838200" y="1506072"/>
            <a:ext cx="11120823" cy="5173477"/>
          </a:xfrm>
        </p:spPr>
      </p:pic>
    </p:spTree>
    <p:extLst>
      <p:ext uri="{BB962C8B-B14F-4D97-AF65-F5344CB8AC3E}">
        <p14:creationId xmlns:p14="http://schemas.microsoft.com/office/powerpoint/2010/main" val="30789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Task 3 SE Design thinking</vt:lpstr>
      <vt:lpstr>Scoping</vt:lpstr>
      <vt:lpstr>Research</vt:lpstr>
      <vt:lpstr>Persona</vt:lpstr>
      <vt:lpstr>Storyboard 1 – Patientenaufnahme</vt:lpstr>
      <vt:lpstr>Storyboard 2 – gefährliche Medikamente</vt:lpstr>
      <vt:lpstr>PowerPoint Presentation</vt:lpstr>
      <vt:lpstr>Storyboard 4 – Patient ist gefährlich</vt:lpstr>
      <vt:lpstr>Storyboard 5 – Ereignis erfassen</vt:lpstr>
      <vt:lpstr>Storyboard 6 – History lesen</vt:lpstr>
      <vt:lpstr>Prototyp 1</vt:lpstr>
      <vt:lpstr>Prototyp 2</vt:lpstr>
      <vt:lpstr>Auswertung/Anpassungen</vt:lpstr>
      <vt:lpstr>Final Prototyp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Mainuser</cp:lastModifiedBy>
  <cp:revision>34</cp:revision>
  <dcterms:created xsi:type="dcterms:W3CDTF">2016-03-04T14:13:06Z</dcterms:created>
  <dcterms:modified xsi:type="dcterms:W3CDTF">2016-03-30T15:31:51Z</dcterms:modified>
</cp:coreProperties>
</file>